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65" r:id="rId13"/>
    <p:sldId id="266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Практика\K\terno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" y="5190"/>
            <a:ext cx="9133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-7422" y="3933056"/>
            <a:ext cx="4067944" cy="1509712"/>
          </a:xfrm>
        </p:spPr>
        <p:txBody>
          <a:bodyPr/>
          <a:lstStyle/>
          <a:p>
            <a:pPr marL="6858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Студента групи ІС9109</a:t>
            </a:r>
          </a:p>
          <a:p>
            <a:pPr marL="68580" indent="0"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Муравйова А.В.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4048" y="0"/>
            <a:ext cx="4139952" cy="3212976"/>
          </a:xfrm>
        </p:spPr>
        <p:txBody>
          <a:bodyPr/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Презентація з </a:t>
            </a:r>
            <a:r>
              <a:rPr lang="uk-UA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технологічно-виробничої практики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1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актика\K\gil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44000" cy="349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85800" y="404664"/>
            <a:ext cx="7772400" cy="2628900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Гільза з термоусадочною трубкою для захисту зварювального з'єднання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оптоволокна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03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рактика\K\kas_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4562"/>
            <a:ext cx="9144000" cy="416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332656"/>
            <a:ext cx="7772400" cy="2088232"/>
          </a:xfrm>
        </p:spPr>
        <p:txBody>
          <a:bodyPr/>
          <a:lstStyle/>
          <a:p>
            <a:pPr algn="just"/>
            <a:r>
              <a:rPr lang="ru-RU" dirty="0" err="1"/>
              <a:t>Касета</a:t>
            </a:r>
            <a:r>
              <a:rPr lang="ru-RU" dirty="0"/>
              <a:t> з </a:t>
            </a:r>
            <a:r>
              <a:rPr lang="ru-RU" dirty="0" err="1"/>
              <a:t>покладеним</a:t>
            </a:r>
            <a:r>
              <a:rPr lang="ru-RU" dirty="0"/>
              <a:t> </a:t>
            </a:r>
            <a:r>
              <a:rPr lang="ru-RU" dirty="0" err="1"/>
              <a:t>оптичним</a:t>
            </a:r>
            <a:r>
              <a:rPr lang="ru-RU" dirty="0"/>
              <a:t> волокном </a:t>
            </a:r>
            <a:r>
              <a:rPr lang="ru-RU" dirty="0" smtClean="0"/>
              <a:t>у</a:t>
            </a:r>
            <a:r>
              <a:rPr lang="en-US" dirty="0" smtClean="0"/>
              <a:t> </a:t>
            </a:r>
            <a:r>
              <a:rPr lang="ru-RU" dirty="0" err="1" smtClean="0"/>
              <a:t>боксі</a:t>
            </a:r>
            <a:r>
              <a:rPr lang="ru-RU" dirty="0" smtClean="0"/>
              <a:t> </a:t>
            </a:r>
            <a:r>
              <a:rPr lang="ru-RU" dirty="0" err="1"/>
              <a:t>оптичного</a:t>
            </a:r>
            <a:r>
              <a:rPr lang="ru-RU" dirty="0"/>
              <a:t> </a:t>
            </a:r>
            <a:r>
              <a:rPr lang="ru-RU" dirty="0" err="1"/>
              <a:t>кросу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76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1556792"/>
            <a:ext cx="7772400" cy="3744416"/>
          </a:xfrm>
        </p:spPr>
        <p:txBody>
          <a:bodyPr/>
          <a:lstStyle/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Пристрій для перевірки цілісності  оптоволоконного кабелю</a:t>
            </a:r>
            <a:br>
              <a:rPr lang="uk-UA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b="1" dirty="0">
                <a:latin typeface="Times New Roman" pitchFamily="18" charset="0"/>
                <a:cs typeface="Times New Roman" pitchFamily="18" charset="0"/>
              </a:rPr>
              <a:t>PRO'SKIT MT-7508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0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Практика\K\Ester-celostnosti-optovolokonnogo-kabelja-Pro-sKit-MT-75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159"/>
            <a:ext cx="7056784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430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Internet\Incomplete\Фото\20092012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3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Internet\Incomplete\Фото\24092012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144727" cy="685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755576" y="764704"/>
            <a:ext cx="7772400" cy="1974850"/>
          </a:xfrm>
        </p:spPr>
        <p:txBody>
          <a:bodyPr/>
          <a:lstStyle/>
          <a:p>
            <a:pPr algn="ctr"/>
            <a:r>
              <a:rPr lang="uk-UA" sz="6000" dirty="0"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endParaRPr lang="ru-RU" sz="6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755576" y="2996952"/>
            <a:ext cx="7772400" cy="1509713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55576" y="1916832"/>
            <a:ext cx="7812360" cy="2520999"/>
          </a:xfrm>
        </p:spPr>
        <p:txBody>
          <a:bodyPr/>
          <a:lstStyle/>
          <a:p>
            <a:pPr algn="ctr"/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Мій робочий інструмент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7583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0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рактика\K\optic_fib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08" y="1484784"/>
            <a:ext cx="9159608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827584" y="332656"/>
            <a:ext cx="7772400" cy="914400"/>
          </a:xfrm>
        </p:spPr>
        <p:txBody>
          <a:bodyPr/>
          <a:lstStyle/>
          <a:p>
            <a:pPr algn="ctr"/>
            <a:r>
              <a:rPr lang="uk-UA" dirty="0" smtClean="0"/>
              <a:t>Оптоволоконний кабель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700808"/>
            <a:ext cx="8208962" cy="3096344"/>
          </a:xfrm>
        </p:spPr>
        <p:txBody>
          <a:bodyPr/>
          <a:lstStyle/>
          <a:p>
            <a:pPr algn="ctr"/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Пристрій для зварювання </a:t>
            </a:r>
            <a:r>
              <a:rPr lang="uk-UA" sz="6000" dirty="0" err="1" smtClean="0">
                <a:latin typeface="Times New Roman" pitchFamily="18" charset="0"/>
                <a:cs typeface="Times New Roman" pitchFamily="18" charset="0"/>
              </a:rPr>
              <a:t>оптоволокна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err="1" smtClean="0">
                <a:latin typeface="Times New Roman" pitchFamily="18" charset="0"/>
                <a:cs typeface="Times New Roman" pitchFamily="18" charset="0"/>
              </a:rPr>
              <a:t>Fujikura</a:t>
            </a:r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b="1" dirty="0">
                <a:latin typeface="Times New Roman" pitchFamily="18" charset="0"/>
                <a:cs typeface="Times New Roman" pitchFamily="18" charset="0"/>
              </a:rPr>
              <a:t>FSM-60S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81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Практика\K\svar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9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6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рактика\K\svar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40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рактика\K\sv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" y="9509"/>
            <a:ext cx="9129682" cy="68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3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0"/>
            <a:ext cx="8784976" cy="914400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Сколювач оптичних волокон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DVP-105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Практика\K\s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8" y="1196752"/>
            <a:ext cx="9179568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927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147</TotalTime>
  <Words>51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Презентація з технологічно-виробничої практики </vt:lpstr>
      <vt:lpstr>Мій робочий інструмент</vt:lpstr>
      <vt:lpstr>Презентация PowerPoint</vt:lpstr>
      <vt:lpstr>Оптоволоконний кабель</vt:lpstr>
      <vt:lpstr>Пристрій для зварювання оптоволокна  Fujikura FSM-60S</vt:lpstr>
      <vt:lpstr>Презентация PowerPoint</vt:lpstr>
      <vt:lpstr>Презентация PowerPoint</vt:lpstr>
      <vt:lpstr>Презентация PowerPoint</vt:lpstr>
      <vt:lpstr>Сколювач оптичних волокон DVP-105</vt:lpstr>
      <vt:lpstr>Гільза з термоусадочною трубкою для захисту зварювального з'єднання оптоволокна</vt:lpstr>
      <vt:lpstr>Касета з покладеним оптичним волокном у боксі оптичного кросу</vt:lpstr>
      <vt:lpstr>Пристрій для перевірки цілісності  оптоволоконного кабелю PRO'SKIT MT-7508</vt:lpstr>
      <vt:lpstr>Презентация PowerPoint</vt:lpstr>
      <vt:lpstr>Презентация PowerPoint</vt:lpstr>
      <vt:lpstr>Презентация PowerPoint</vt:lpstr>
      <vt:lpstr>Кінець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технологічно-виробничої практики </dc:title>
  <dc:creator>Aspire</dc:creator>
  <cp:lastModifiedBy>Crazy</cp:lastModifiedBy>
  <cp:revision>14</cp:revision>
  <dcterms:created xsi:type="dcterms:W3CDTF">2012-10-10T16:33:39Z</dcterms:created>
  <dcterms:modified xsi:type="dcterms:W3CDTF">2012-10-12T07:20:45Z</dcterms:modified>
</cp:coreProperties>
</file>