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A250-70C2-4ACF-8AFA-2F6188FA54F8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AD40-C079-4A3B-A700-3CB54DCD7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3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A250-70C2-4ACF-8AFA-2F6188FA54F8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AD40-C079-4A3B-A700-3CB54DCD7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1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A250-70C2-4ACF-8AFA-2F6188FA54F8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AD40-C079-4A3B-A700-3CB54DCD7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8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A250-70C2-4ACF-8AFA-2F6188FA54F8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AD40-C079-4A3B-A700-3CB54DCD721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877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A250-70C2-4ACF-8AFA-2F6188FA54F8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AD40-C079-4A3B-A700-3CB54DCD7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8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A250-70C2-4ACF-8AFA-2F6188FA54F8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AD40-C079-4A3B-A700-3CB54DCD7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70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A250-70C2-4ACF-8AFA-2F6188FA54F8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AD40-C079-4A3B-A700-3CB54DCD7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475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A250-70C2-4ACF-8AFA-2F6188FA54F8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AD40-C079-4A3B-A700-3CB54DCD7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83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A250-70C2-4ACF-8AFA-2F6188FA54F8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AD40-C079-4A3B-A700-3CB54DCD7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13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A250-70C2-4ACF-8AFA-2F6188FA54F8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AD40-C079-4A3B-A700-3CB54DCD7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9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A250-70C2-4ACF-8AFA-2F6188FA54F8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AD40-C079-4A3B-A700-3CB54DCD7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4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A250-70C2-4ACF-8AFA-2F6188FA54F8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AD40-C079-4A3B-A700-3CB54DCD7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2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A250-70C2-4ACF-8AFA-2F6188FA54F8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AD40-C079-4A3B-A700-3CB54DCD7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93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A250-70C2-4ACF-8AFA-2F6188FA54F8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AD40-C079-4A3B-A700-3CB54DCD7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09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A250-70C2-4ACF-8AFA-2F6188FA54F8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AD40-C079-4A3B-A700-3CB54DCD7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5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A250-70C2-4ACF-8AFA-2F6188FA54F8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AD40-C079-4A3B-A700-3CB54DCD7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5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A250-70C2-4ACF-8AFA-2F6188FA54F8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AD40-C079-4A3B-A700-3CB54DCD7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53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209A250-70C2-4ACF-8AFA-2F6188FA54F8}" type="datetimeFigureOut">
              <a:rPr lang="ru-RU" smtClean="0"/>
              <a:t>03.09.2014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AAD40-C079-4A3B-A700-3CB54DCD7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83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18761" y="0"/>
            <a:ext cx="9404723" cy="1400530"/>
          </a:xfrm>
        </p:spPr>
        <p:txBody>
          <a:bodyPr/>
          <a:lstStyle/>
          <a:p>
            <a:pPr algn="ctr"/>
            <a:r>
              <a:rPr lang="ru-RU" dirty="0" smtClean="0"/>
              <a:t>Технолог</a:t>
            </a:r>
            <a:r>
              <a:rPr lang="uk-UA" dirty="0" err="1" smtClean="0"/>
              <a:t>ічна</a:t>
            </a:r>
            <a:r>
              <a:rPr lang="uk-UA" dirty="0" smtClean="0"/>
              <a:t> практика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44" y="795009"/>
            <a:ext cx="8083988" cy="6062991"/>
          </a:xfrm>
        </p:spPr>
      </p:pic>
    </p:spTree>
    <p:extLst>
      <p:ext uri="{BB962C8B-B14F-4D97-AF65-F5344CB8AC3E}">
        <p14:creationId xmlns:p14="http://schemas.microsoft.com/office/powerpoint/2010/main" val="16857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9789" y="1889145"/>
            <a:ext cx="8946541" cy="419548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Доброго дня! Хочу </a:t>
            </a:r>
            <a:r>
              <a:rPr lang="ru-RU" sz="3600" dirty="0" err="1" smtClean="0"/>
              <a:t>показати</a:t>
            </a:r>
            <a:r>
              <a:rPr lang="ru-RU" sz="3600" dirty="0" smtClean="0"/>
              <a:t> невеличку </a:t>
            </a:r>
            <a:r>
              <a:rPr lang="ru-RU" sz="3600" dirty="0" err="1" smtClean="0"/>
              <a:t>презентац</a:t>
            </a:r>
            <a:r>
              <a:rPr lang="uk-UA" sz="3600" dirty="0" err="1" smtClean="0"/>
              <a:t>ію</a:t>
            </a:r>
            <a:r>
              <a:rPr lang="uk-UA" sz="3600" dirty="0" smtClean="0"/>
              <a:t> про проходження практики. Проходи її у ВАТ «</a:t>
            </a:r>
            <a:r>
              <a:rPr lang="uk-UA" sz="3600" dirty="0" err="1" smtClean="0"/>
              <a:t>Властелин</a:t>
            </a:r>
            <a:r>
              <a:rPr lang="uk-UA" sz="3600" dirty="0" smtClean="0"/>
              <a:t>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1557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3180" y="0"/>
            <a:ext cx="8946541" cy="4195481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ВАТ «</a:t>
            </a:r>
            <a:r>
              <a:rPr lang="uk-UA" sz="3200" dirty="0" err="1" smtClean="0"/>
              <a:t>Властелин</a:t>
            </a:r>
            <a:r>
              <a:rPr lang="uk-UA" sz="3200" dirty="0" smtClean="0"/>
              <a:t>»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596683"/>
            <a:ext cx="11041038" cy="61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7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381" y="0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Улюблене місце системного адміністратора(та моє) – їдальня.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45" y="1153235"/>
            <a:ext cx="9144000" cy="57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8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6077" y="128583"/>
            <a:ext cx="8946541" cy="4195481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Вхід у адміністративний корпус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19" y="873457"/>
            <a:ext cx="9144000" cy="598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0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4315" y="224117"/>
            <a:ext cx="8946541" cy="4195481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Типові коридори підприємства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43" y="1132764"/>
            <a:ext cx="9144000" cy="57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6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186" y="0"/>
            <a:ext cx="8946541" cy="4195481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Для того, щоб дістатися </a:t>
            </a:r>
            <a:r>
              <a:rPr lang="uk-UA" sz="2800" dirty="0" err="1" smtClean="0"/>
              <a:t>адмін</a:t>
            </a:r>
            <a:r>
              <a:rPr lang="uk-UA" sz="2800" dirty="0" smtClean="0"/>
              <a:t> будівлі, треба мати власну картку, яку мені вручив директор магазину.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52" y="1564875"/>
            <a:ext cx="5442329" cy="526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8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8013" y="0"/>
            <a:ext cx="8946541" cy="4195481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Типовий набір касиру, з яким довелося детально ознайомитися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54" y="1310185"/>
            <a:ext cx="9144000" cy="55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64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smtClean="0"/>
              <a:t>!!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9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</TotalTime>
  <Words>74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Ион</vt:lpstr>
      <vt:lpstr>Технологічна практика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Технологічна практика</dc:title>
  <dc:creator>Egor</dc:creator>
  <cp:lastModifiedBy>Egor</cp:lastModifiedBy>
  <cp:revision>4</cp:revision>
  <dcterms:created xsi:type="dcterms:W3CDTF">2014-07-31T07:44:08Z</dcterms:created>
  <dcterms:modified xsi:type="dcterms:W3CDTF">2014-09-03T04:13:49Z</dcterms:modified>
</cp:coreProperties>
</file>